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7" r:id="rId4"/>
    <p:sldId id="1141" r:id="rId5"/>
    <p:sldId id="1142" r:id="rId6"/>
    <p:sldId id="1143" r:id="rId7"/>
    <p:sldId id="1144" r:id="rId8"/>
    <p:sldId id="1145" r:id="rId9"/>
    <p:sldId id="11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通过对比奥运会和世博会的举办情况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分析了奥运会吸引力下降的原因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并阐述了举办世博会带来的经济效益和社会效益。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720227"/>
            <a:ext cx="9693497" cy="1268613"/>
          </a:xfrm>
          <a:prstGeom prst="rect">
            <a:avLst/>
          </a:prstGeom>
        </p:spPr>
      </p:pic>
      <p:pic>
        <p:nvPicPr>
          <p:cNvPr id="4" name="语篇导航-DA.eps" descr="id:21474890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65693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recent years, many countries seem to have lost interest in holding world’s events like the Olympics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奥运会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11 cities wanted to host the 2004 Olympics, that number dropped to just two for the 2024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Expo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世博会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however, doesn’t seem to be losing popularity, The 2025 World Expo, which opened in Osaka, Japan, on April 13, has interested four countries and more than 1 million visitors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69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there a difference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reason might be the high cost of hosting the Olympics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 cities often spend more than expected, needing to build special sports field and provide hotels for many athletes and tourists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Tokyo Games in 2021 spent about $15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billion, according to AP 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Hosting a World Expo seems to be a better choice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news website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Stuff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reported that the UAE government spent over $7 billion on the 2020 Dubai World Expo—much less than the Tokyo Olympics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Yet, the event played an important role in helping the UAE government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important result is, Expo City Dubai reused 80 percent of its buildings built for the World Expo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Holding a World Expo can also help develop the whole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 1992 World Expo, Spain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西班牙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built its first high-speed railway for the host city, Seville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made many Spanish people travel much more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past, many people dislike to leave their hometowns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now, more and more people travel between cities by high-speed railway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CNN, Spain now has the second-longest high-speed railway network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today’s world, where many countries face serious challenges, the World Expo shows us that technology can help build a better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encourages each country to search for future’s solutions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999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03415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show us that holding the Olympics gets less popular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comparing numbers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reports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228" y="1173401"/>
            <a:ext cx="4098593" cy="455399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9998" y="32089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 cities wanted to host the 2004 Olympics, that number dropped to just two for the 2024 Games.”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作者通过对比申办城市数量的变化来说明奥运会受欢迎程度下降。故选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常考三个意思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一会儿。在本句中表对比。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9060;FounderCES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7760534" y="4523636"/>
            <a:ext cx="421189" cy="50405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19774" y="11671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972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holding the Olympics get less popular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will cause the heavy traffic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needs lots of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pollution may be more serious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competition is crazy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40455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reason might be the high cost of hosting the Olympics.”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奥运会举办成本过高是主要原因。故选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4313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751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the good result of holding a World Expo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Solving healthy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the host city bigger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 the most railways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with social development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event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 an important role in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helping the UAE government”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 Holding a World Expo can also help develop the whole country”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世博会能促进社会发展。故选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在某方面发挥了重要的作用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9060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8039422" y="4811668"/>
            <a:ext cx="421189" cy="5040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38622" y="8077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285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Expo can solve any challenge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country should hold big events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 makes a difference to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Traveling would get more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World Expo shows us that technology can help build a better future”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可以推断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技术对国家发展有重要影响。其他选项：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解决任何挑战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过于绝对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项未提及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项非段落主旨。故选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337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491</Words>
  <Application>Microsoft Office PowerPoint</Application>
  <PresentationFormat>自定义</PresentationFormat>
  <Paragraphs>36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442</cp:revision>
  <dcterms:created xsi:type="dcterms:W3CDTF">2020-11-06T05:24:00Z</dcterms:created>
  <dcterms:modified xsi:type="dcterms:W3CDTF">2025-09-17T19:48:36Z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